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85001-AAA9-442F-B375-25736430A43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 rtlCol="0"/>
        <a:lstStyle/>
        <a:p>
          <a:pPr rtl="0"/>
          <a:endParaRPr lang="en-US"/>
        </a:p>
      </dgm:t>
    </dgm:pt>
    <dgm:pt modelId="{FA329216-3625-47C2-BCF5-BD2EA3789896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noProof="0" dirty="0">
              <a:solidFill>
                <a:schemeClr val="bg1"/>
              </a:solidFill>
            </a:rPr>
            <a:t>funkciók</a:t>
          </a:r>
        </a:p>
      </dgm:t>
    </dgm:pt>
    <dgm:pt modelId="{01F708AD-E4B8-406B-9E2C-2E48B5B4D8AA}" type="parTrans" cxnId="{B8DC31A4-A06F-440E-96C1-784E9D5876FE}">
      <dgm:prSet/>
      <dgm:spPr/>
      <dgm:t>
        <a:bodyPr rtlCol="0"/>
        <a:lstStyle/>
        <a:p>
          <a:pPr rtl="0"/>
          <a:endParaRPr lang="hu-HU" noProof="0" dirty="0">
            <a:solidFill>
              <a:schemeClr val="bg1"/>
            </a:solidFill>
          </a:endParaRPr>
        </a:p>
      </dgm:t>
    </dgm:pt>
    <dgm:pt modelId="{379E5975-1E9F-409B-83CE-B7E5F2DB34ED}" type="sibTrans" cxnId="{B8DC31A4-A06F-440E-96C1-784E9D5876FE}">
      <dgm:prSet/>
      <dgm:spPr/>
      <dgm:t>
        <a:bodyPr rtlCol="0"/>
        <a:lstStyle/>
        <a:p>
          <a:pPr rtl="0"/>
          <a:endParaRPr lang="hu-HU" noProof="0" dirty="0">
            <a:solidFill>
              <a:schemeClr val="bg1"/>
            </a:solidFill>
          </a:endParaRPr>
        </a:p>
      </dgm:t>
    </dgm:pt>
    <dgm:pt modelId="{0C62C60D-A8F0-4423-A6C4-B47858C7CC0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noProof="0" dirty="0" err="1">
              <a:solidFill>
                <a:schemeClr val="bg1"/>
              </a:solidFill>
            </a:rPr>
            <a:t>geoguessr</a:t>
          </a:r>
          <a:endParaRPr lang="hu-HU" noProof="0" dirty="0">
            <a:solidFill>
              <a:schemeClr val="bg1"/>
            </a:solidFill>
          </a:endParaRPr>
        </a:p>
      </dgm:t>
    </dgm:pt>
    <dgm:pt modelId="{DEECDE7E-D4A2-4D89-8899-50EF77D28B77}" type="parTrans" cxnId="{D19D4589-C45E-4E71-A82E-6BE161E9F184}">
      <dgm:prSet/>
      <dgm:spPr/>
      <dgm:t>
        <a:bodyPr rtlCol="0"/>
        <a:lstStyle/>
        <a:p>
          <a:pPr rtl="0"/>
          <a:endParaRPr lang="hu-HU" noProof="0" dirty="0">
            <a:solidFill>
              <a:schemeClr val="bg1"/>
            </a:solidFill>
          </a:endParaRPr>
        </a:p>
      </dgm:t>
    </dgm:pt>
    <dgm:pt modelId="{C611A9B0-AF01-4E76-91BB-F301C1B5EBE1}" type="sibTrans" cxnId="{D19D4589-C45E-4E71-A82E-6BE161E9F184}">
      <dgm:prSet/>
      <dgm:spPr/>
      <dgm:t>
        <a:bodyPr rtlCol="0"/>
        <a:lstStyle/>
        <a:p>
          <a:pPr rtl="0"/>
          <a:endParaRPr lang="hu-HU" noProof="0" dirty="0">
            <a:solidFill>
              <a:schemeClr val="bg1"/>
            </a:solidFill>
          </a:endParaRPr>
        </a:p>
      </dgm:t>
    </dgm:pt>
    <dgm:pt modelId="{EBA5858A-D288-4989-9533-F28DEEAC3D51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noProof="0" dirty="0">
              <a:solidFill>
                <a:schemeClr val="bg1"/>
              </a:solidFill>
            </a:rPr>
            <a:t>toplista</a:t>
          </a:r>
        </a:p>
      </dgm:t>
    </dgm:pt>
    <dgm:pt modelId="{34058324-78BB-4F30-97CB-C6EFFA524D55}" type="parTrans" cxnId="{9F46D53F-533D-467E-8FEC-1BF75A792D5E}">
      <dgm:prSet/>
      <dgm:spPr/>
      <dgm:t>
        <a:bodyPr rtlCol="0"/>
        <a:lstStyle/>
        <a:p>
          <a:pPr rtl="0"/>
          <a:endParaRPr lang="hu-HU" noProof="0" dirty="0">
            <a:solidFill>
              <a:schemeClr val="bg1"/>
            </a:solidFill>
          </a:endParaRPr>
        </a:p>
      </dgm:t>
    </dgm:pt>
    <dgm:pt modelId="{E93082F0-F4FC-4721-998E-6A4ABF02FBD6}" type="sibTrans" cxnId="{9F46D53F-533D-467E-8FEC-1BF75A792D5E}">
      <dgm:prSet/>
      <dgm:spPr/>
      <dgm:t>
        <a:bodyPr rtlCol="0"/>
        <a:lstStyle/>
        <a:p>
          <a:pPr rtl="0"/>
          <a:endParaRPr lang="hu-HU" noProof="0" dirty="0">
            <a:solidFill>
              <a:schemeClr val="bg1"/>
            </a:solidFill>
          </a:endParaRPr>
        </a:p>
      </dgm:t>
    </dgm:pt>
    <dgm:pt modelId="{FF366836-6EA8-4113-BFBE-28FA61A0C053}" type="pres">
      <dgm:prSet presAssocID="{20685001-AAA9-442F-B375-25736430A43D}" presName="root" presStyleCnt="0">
        <dgm:presLayoutVars>
          <dgm:dir/>
          <dgm:resizeHandles val="exact"/>
        </dgm:presLayoutVars>
      </dgm:prSet>
      <dgm:spPr/>
    </dgm:pt>
    <dgm:pt modelId="{14A0FED6-3217-4B3A-8DC6-C2432EDEADB5}" type="pres">
      <dgm:prSet presAssocID="{FA329216-3625-47C2-BCF5-BD2EA3789896}" presName="compNode" presStyleCnt="0"/>
      <dgm:spPr/>
    </dgm:pt>
    <dgm:pt modelId="{17B5F204-4C29-4F5C-AC1E-9272343833CC}" type="pres">
      <dgm:prSet presAssocID="{FA329216-3625-47C2-BCF5-BD2EA378989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B6A190B-1D24-41EE-95A3-420248264C3B}" type="pres">
      <dgm:prSet presAssocID="{FA329216-3625-47C2-BCF5-BD2EA37898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06B14DF1-64D2-4802-9D4D-D2F10D0D1C8E}" type="pres">
      <dgm:prSet presAssocID="{FA329216-3625-47C2-BCF5-BD2EA3789896}" presName="spaceRect" presStyleCnt="0"/>
      <dgm:spPr/>
    </dgm:pt>
    <dgm:pt modelId="{EB190605-7F9E-4427-B3A6-101C05D8F3D8}" type="pres">
      <dgm:prSet presAssocID="{FA329216-3625-47C2-BCF5-BD2EA3789896}" presName="textRect" presStyleLbl="revTx" presStyleIdx="0" presStyleCnt="3">
        <dgm:presLayoutVars>
          <dgm:chMax val="1"/>
          <dgm:chPref val="1"/>
        </dgm:presLayoutVars>
      </dgm:prSet>
      <dgm:spPr/>
    </dgm:pt>
    <dgm:pt modelId="{9474FA90-CAD8-4CC3-9FA5-484F80C17584}" type="pres">
      <dgm:prSet presAssocID="{379E5975-1E9F-409B-83CE-B7E5F2DB34ED}" presName="sibTrans" presStyleCnt="0"/>
      <dgm:spPr/>
    </dgm:pt>
    <dgm:pt modelId="{4888666C-4DF8-46F4-8996-44DF3A1425C5}" type="pres">
      <dgm:prSet presAssocID="{0C62C60D-A8F0-4423-A6C4-B47858C7CC05}" presName="compNode" presStyleCnt="0"/>
      <dgm:spPr/>
    </dgm:pt>
    <dgm:pt modelId="{F2AD57F3-C085-4226-9C4A-9682F3D0EB50}" type="pres">
      <dgm:prSet presAssocID="{0C62C60D-A8F0-4423-A6C4-B47858C7CC0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E076DD-59AA-4AD0-863B-7818AD351DD3}" type="pres">
      <dgm:prSet presAssocID="{0C62C60D-A8F0-4423-A6C4-B47858C7CC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BADDED24-5375-475C-A474-CB85FC19D36F}" type="pres">
      <dgm:prSet presAssocID="{0C62C60D-A8F0-4423-A6C4-B47858C7CC05}" presName="spaceRect" presStyleCnt="0"/>
      <dgm:spPr/>
    </dgm:pt>
    <dgm:pt modelId="{C4BDC446-CE57-4316-9889-514C3007DB9B}" type="pres">
      <dgm:prSet presAssocID="{0C62C60D-A8F0-4423-A6C4-B47858C7CC05}" presName="textRect" presStyleLbl="revTx" presStyleIdx="1" presStyleCnt="3">
        <dgm:presLayoutVars>
          <dgm:chMax val="1"/>
          <dgm:chPref val="1"/>
        </dgm:presLayoutVars>
      </dgm:prSet>
      <dgm:spPr/>
    </dgm:pt>
    <dgm:pt modelId="{9DF7FE3C-E013-425D-B158-F10A12F007B2}" type="pres">
      <dgm:prSet presAssocID="{C611A9B0-AF01-4E76-91BB-F301C1B5EBE1}" presName="sibTrans" presStyleCnt="0"/>
      <dgm:spPr/>
    </dgm:pt>
    <dgm:pt modelId="{72A54BB8-6753-4D56-8BC1-BAE83503D061}" type="pres">
      <dgm:prSet presAssocID="{EBA5858A-D288-4989-9533-F28DEEAC3D51}" presName="compNode" presStyleCnt="0"/>
      <dgm:spPr/>
    </dgm:pt>
    <dgm:pt modelId="{B248EA44-DF2E-48C1-978C-1D943C78C1F7}" type="pres">
      <dgm:prSet presAssocID="{EBA5858A-D288-4989-9533-F28DEEAC3D5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75F14EE-BD2B-4565-9444-DF7B5FA7A222}" type="pres">
      <dgm:prSet presAssocID="{EBA5858A-D288-4989-9533-F28DEEAC3D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2B6FC517-7F3C-4E32-A425-8B0F6E75667E}" type="pres">
      <dgm:prSet presAssocID="{EBA5858A-D288-4989-9533-F28DEEAC3D51}" presName="spaceRect" presStyleCnt="0"/>
      <dgm:spPr/>
    </dgm:pt>
    <dgm:pt modelId="{20916166-E357-4A4B-8DFE-87C7433215AA}" type="pres">
      <dgm:prSet presAssocID="{EBA5858A-D288-4989-9533-F28DEEAC3D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F46D53F-533D-467E-8FEC-1BF75A792D5E}" srcId="{20685001-AAA9-442F-B375-25736430A43D}" destId="{EBA5858A-D288-4989-9533-F28DEEAC3D51}" srcOrd="2" destOrd="0" parTransId="{34058324-78BB-4F30-97CB-C6EFFA524D55}" sibTransId="{E93082F0-F4FC-4721-998E-6A4ABF02FBD6}"/>
    <dgm:cxn modelId="{D19D4589-C45E-4E71-A82E-6BE161E9F184}" srcId="{20685001-AAA9-442F-B375-25736430A43D}" destId="{0C62C60D-A8F0-4423-A6C4-B47858C7CC05}" srcOrd="1" destOrd="0" parTransId="{DEECDE7E-D4A2-4D89-8899-50EF77D28B77}" sibTransId="{C611A9B0-AF01-4E76-91BB-F301C1B5EBE1}"/>
    <dgm:cxn modelId="{8EB7B195-96B6-48D3-A613-A7A8059EAC88}" type="presOf" srcId="{0C62C60D-A8F0-4423-A6C4-B47858C7CC05}" destId="{C4BDC446-CE57-4316-9889-514C3007DB9B}" srcOrd="0" destOrd="0" presId="urn:microsoft.com/office/officeart/2018/5/layout/IconLeafLabelList"/>
    <dgm:cxn modelId="{6F711A9E-AAC1-48F6-BC83-BDDC23787DF5}" type="presOf" srcId="{EBA5858A-D288-4989-9533-F28DEEAC3D51}" destId="{20916166-E357-4A4B-8DFE-87C7433215AA}" srcOrd="0" destOrd="0" presId="urn:microsoft.com/office/officeart/2018/5/layout/IconLeafLabelList"/>
    <dgm:cxn modelId="{B8DC31A4-A06F-440E-96C1-784E9D5876FE}" srcId="{20685001-AAA9-442F-B375-25736430A43D}" destId="{FA329216-3625-47C2-BCF5-BD2EA3789896}" srcOrd="0" destOrd="0" parTransId="{01F708AD-E4B8-406B-9E2C-2E48B5B4D8AA}" sibTransId="{379E5975-1E9F-409B-83CE-B7E5F2DB34ED}"/>
    <dgm:cxn modelId="{D7AA3AA8-566A-4A91-ABB6-BD5A810BF22D}" type="presOf" srcId="{FA329216-3625-47C2-BCF5-BD2EA3789896}" destId="{EB190605-7F9E-4427-B3A6-101C05D8F3D8}" srcOrd="0" destOrd="0" presId="urn:microsoft.com/office/officeart/2018/5/layout/IconLeafLabelList"/>
    <dgm:cxn modelId="{E704BCC6-3BFA-4B3E-AE9B-9F5704936DC3}" type="presOf" srcId="{20685001-AAA9-442F-B375-25736430A43D}" destId="{FF366836-6EA8-4113-BFBE-28FA61A0C053}" srcOrd="0" destOrd="0" presId="urn:microsoft.com/office/officeart/2018/5/layout/IconLeafLabelList"/>
    <dgm:cxn modelId="{55BABC72-9960-4348-BA80-1EEB5B840C66}" type="presParOf" srcId="{FF366836-6EA8-4113-BFBE-28FA61A0C053}" destId="{14A0FED6-3217-4B3A-8DC6-C2432EDEADB5}" srcOrd="0" destOrd="0" presId="urn:microsoft.com/office/officeart/2018/5/layout/IconLeafLabelList"/>
    <dgm:cxn modelId="{9C208741-F0DE-4D43-B5D9-745C6961FF4F}" type="presParOf" srcId="{14A0FED6-3217-4B3A-8DC6-C2432EDEADB5}" destId="{17B5F204-4C29-4F5C-AC1E-9272343833CC}" srcOrd="0" destOrd="0" presId="urn:microsoft.com/office/officeart/2018/5/layout/IconLeafLabelList"/>
    <dgm:cxn modelId="{FB48CDF0-A960-4991-9FD8-1C8BD0897C6C}" type="presParOf" srcId="{14A0FED6-3217-4B3A-8DC6-C2432EDEADB5}" destId="{DB6A190B-1D24-41EE-95A3-420248264C3B}" srcOrd="1" destOrd="0" presId="urn:microsoft.com/office/officeart/2018/5/layout/IconLeafLabelList"/>
    <dgm:cxn modelId="{8DC55530-6C3E-41EA-A575-FB8079A0E09C}" type="presParOf" srcId="{14A0FED6-3217-4B3A-8DC6-C2432EDEADB5}" destId="{06B14DF1-64D2-4802-9D4D-D2F10D0D1C8E}" srcOrd="2" destOrd="0" presId="urn:microsoft.com/office/officeart/2018/5/layout/IconLeafLabelList"/>
    <dgm:cxn modelId="{9DD577A8-A521-4702-B8E1-EBA5B32A50D6}" type="presParOf" srcId="{14A0FED6-3217-4B3A-8DC6-C2432EDEADB5}" destId="{EB190605-7F9E-4427-B3A6-101C05D8F3D8}" srcOrd="3" destOrd="0" presId="urn:microsoft.com/office/officeart/2018/5/layout/IconLeafLabelList"/>
    <dgm:cxn modelId="{8B846B71-A05E-40B9-B7BD-3971C3E45E33}" type="presParOf" srcId="{FF366836-6EA8-4113-BFBE-28FA61A0C053}" destId="{9474FA90-CAD8-4CC3-9FA5-484F80C17584}" srcOrd="1" destOrd="0" presId="urn:microsoft.com/office/officeart/2018/5/layout/IconLeafLabelList"/>
    <dgm:cxn modelId="{64E61129-C6D8-4580-B107-60BA95D9F527}" type="presParOf" srcId="{FF366836-6EA8-4113-BFBE-28FA61A0C053}" destId="{4888666C-4DF8-46F4-8996-44DF3A1425C5}" srcOrd="2" destOrd="0" presId="urn:microsoft.com/office/officeart/2018/5/layout/IconLeafLabelList"/>
    <dgm:cxn modelId="{33E57193-304D-46C9-9E8D-3CC2201AC6F1}" type="presParOf" srcId="{4888666C-4DF8-46F4-8996-44DF3A1425C5}" destId="{F2AD57F3-C085-4226-9C4A-9682F3D0EB50}" srcOrd="0" destOrd="0" presId="urn:microsoft.com/office/officeart/2018/5/layout/IconLeafLabelList"/>
    <dgm:cxn modelId="{927367D6-1E33-42D8-A9EA-28D3EE2B28DB}" type="presParOf" srcId="{4888666C-4DF8-46F4-8996-44DF3A1425C5}" destId="{EBE076DD-59AA-4AD0-863B-7818AD351DD3}" srcOrd="1" destOrd="0" presId="urn:microsoft.com/office/officeart/2018/5/layout/IconLeafLabelList"/>
    <dgm:cxn modelId="{DB1E262E-6784-45E7-9336-0979F7A7714F}" type="presParOf" srcId="{4888666C-4DF8-46F4-8996-44DF3A1425C5}" destId="{BADDED24-5375-475C-A474-CB85FC19D36F}" srcOrd="2" destOrd="0" presId="urn:microsoft.com/office/officeart/2018/5/layout/IconLeafLabelList"/>
    <dgm:cxn modelId="{C32763DF-FABC-4DF2-972C-BEDDD3A14219}" type="presParOf" srcId="{4888666C-4DF8-46F4-8996-44DF3A1425C5}" destId="{C4BDC446-CE57-4316-9889-514C3007DB9B}" srcOrd="3" destOrd="0" presId="urn:microsoft.com/office/officeart/2018/5/layout/IconLeafLabelList"/>
    <dgm:cxn modelId="{A762BD2C-6EDB-460E-8BFE-11C7C83BC174}" type="presParOf" srcId="{FF366836-6EA8-4113-BFBE-28FA61A0C053}" destId="{9DF7FE3C-E013-425D-B158-F10A12F007B2}" srcOrd="3" destOrd="0" presId="urn:microsoft.com/office/officeart/2018/5/layout/IconLeafLabelList"/>
    <dgm:cxn modelId="{B56F92E5-DC30-47CD-AE9B-59AE5A3F6174}" type="presParOf" srcId="{FF366836-6EA8-4113-BFBE-28FA61A0C053}" destId="{72A54BB8-6753-4D56-8BC1-BAE83503D061}" srcOrd="4" destOrd="0" presId="urn:microsoft.com/office/officeart/2018/5/layout/IconLeafLabelList"/>
    <dgm:cxn modelId="{7CA50B55-8181-4DB9-A8D6-BEE3C9CFA7F8}" type="presParOf" srcId="{72A54BB8-6753-4D56-8BC1-BAE83503D061}" destId="{B248EA44-DF2E-48C1-978C-1D943C78C1F7}" srcOrd="0" destOrd="0" presId="urn:microsoft.com/office/officeart/2018/5/layout/IconLeafLabelList"/>
    <dgm:cxn modelId="{45CBD277-6D1A-445D-9B2E-8F54392649EA}" type="presParOf" srcId="{72A54BB8-6753-4D56-8BC1-BAE83503D061}" destId="{875F14EE-BD2B-4565-9444-DF7B5FA7A222}" srcOrd="1" destOrd="0" presId="urn:microsoft.com/office/officeart/2018/5/layout/IconLeafLabelList"/>
    <dgm:cxn modelId="{CA49236C-C897-416F-93D6-F66600851D95}" type="presParOf" srcId="{72A54BB8-6753-4D56-8BC1-BAE83503D061}" destId="{2B6FC517-7F3C-4E32-A425-8B0F6E75667E}" srcOrd="2" destOrd="0" presId="urn:microsoft.com/office/officeart/2018/5/layout/IconLeafLabelList"/>
    <dgm:cxn modelId="{1D48BF36-52A9-48DC-90CD-A3EFB0C199CF}" type="presParOf" srcId="{72A54BB8-6753-4D56-8BC1-BAE83503D061}" destId="{20916166-E357-4A4B-8DFE-87C7433215A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5F204-4C29-4F5C-AC1E-9272343833CC}">
      <dsp:nvSpPr>
        <dsp:cNvPr id="0" name=""/>
        <dsp:cNvSpPr/>
      </dsp:nvSpPr>
      <dsp:spPr>
        <a:xfrm>
          <a:off x="681380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A190B-1D24-41EE-95A3-420248264C3B}">
      <dsp:nvSpPr>
        <dsp:cNvPr id="0" name=""/>
        <dsp:cNvSpPr/>
      </dsp:nvSpPr>
      <dsp:spPr>
        <a:xfrm>
          <a:off x="1076255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90605-7F9E-4427-B3A6-101C05D8F3D8}">
      <dsp:nvSpPr>
        <dsp:cNvPr id="0" name=""/>
        <dsp:cNvSpPr/>
      </dsp:nvSpPr>
      <dsp:spPr>
        <a:xfrm>
          <a:off x="89068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4000" kern="1200" noProof="0" dirty="0">
              <a:solidFill>
                <a:schemeClr val="bg1"/>
              </a:solidFill>
            </a:rPr>
            <a:t>funkciók</a:t>
          </a:r>
        </a:p>
      </dsp:txBody>
      <dsp:txXfrm>
        <a:off x="89068" y="2702568"/>
        <a:ext cx="3037500" cy="720000"/>
      </dsp:txXfrm>
    </dsp:sp>
    <dsp:sp modelId="{F2AD57F3-C085-4226-9C4A-9682F3D0EB50}">
      <dsp:nvSpPr>
        <dsp:cNvPr id="0" name=""/>
        <dsp:cNvSpPr/>
      </dsp:nvSpPr>
      <dsp:spPr>
        <a:xfrm>
          <a:off x="4250443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076DD-59AA-4AD0-863B-7818AD351DD3}">
      <dsp:nvSpPr>
        <dsp:cNvPr id="0" name=""/>
        <dsp:cNvSpPr/>
      </dsp:nvSpPr>
      <dsp:spPr>
        <a:xfrm>
          <a:off x="4645318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DC446-CE57-4316-9889-514C3007DB9B}">
      <dsp:nvSpPr>
        <dsp:cNvPr id="0" name=""/>
        <dsp:cNvSpPr/>
      </dsp:nvSpPr>
      <dsp:spPr>
        <a:xfrm>
          <a:off x="3658130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4000" kern="1200" noProof="0" dirty="0" err="1">
              <a:solidFill>
                <a:schemeClr val="bg1"/>
              </a:solidFill>
            </a:rPr>
            <a:t>geoguessr</a:t>
          </a:r>
          <a:endParaRPr lang="hu-HU" sz="4000" kern="1200" noProof="0" dirty="0">
            <a:solidFill>
              <a:schemeClr val="bg1"/>
            </a:solidFill>
          </a:endParaRPr>
        </a:p>
      </dsp:txBody>
      <dsp:txXfrm>
        <a:off x="3658130" y="2702568"/>
        <a:ext cx="3037500" cy="720000"/>
      </dsp:txXfrm>
    </dsp:sp>
    <dsp:sp modelId="{B248EA44-DF2E-48C1-978C-1D943C78C1F7}">
      <dsp:nvSpPr>
        <dsp:cNvPr id="0" name=""/>
        <dsp:cNvSpPr/>
      </dsp:nvSpPr>
      <dsp:spPr>
        <a:xfrm>
          <a:off x="7819506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F14EE-BD2B-4565-9444-DF7B5FA7A222}">
      <dsp:nvSpPr>
        <dsp:cNvPr id="0" name=""/>
        <dsp:cNvSpPr/>
      </dsp:nvSpPr>
      <dsp:spPr>
        <a:xfrm>
          <a:off x="8214381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16166-E357-4A4B-8DFE-87C7433215AA}">
      <dsp:nvSpPr>
        <dsp:cNvPr id="0" name=""/>
        <dsp:cNvSpPr/>
      </dsp:nvSpPr>
      <dsp:spPr>
        <a:xfrm>
          <a:off x="7227193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4000" kern="1200" noProof="0" dirty="0">
              <a:solidFill>
                <a:schemeClr val="bg1"/>
              </a:solidFill>
            </a:rPr>
            <a:t>toplista</a:t>
          </a:r>
        </a:p>
      </dsp:txBody>
      <dsp:txXfrm>
        <a:off x="7227193" y="2702568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Lista levelekben lévő címkézett ikonokból"/>
  <dgm:desc val="Vizuális elemekkel társított nem egymást követő vagy csoportosított adatok megjelenítésére használható. A legjobban a rövid szöveges feliratokat tartalmazó ikonokkal és kis képekkel használható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43EAA6-3873-4494-A04E-A6EB7ECD9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5845685-C89E-4B74-BD24-DF17CAC76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D7D985E-44FD-459F-A8E1-EBD0D126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A1F4442-8BE5-4B29-84B5-204B67E4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BD894BB-43E1-4AC8-BF09-649448A9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478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A24079-EA00-4988-8C2A-10E37980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6249033-A620-40BE-8675-B04251EBE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F9C390-A1DB-47C6-9B97-CF57F17B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728A8B-1346-471A-A890-86199C68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2CB4F37-2BE2-495A-ACB3-7E1102F2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95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11AB0AB-4D82-4D79-BBA7-469F4D998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5DF30EF-51B7-4D2C-8942-1A276EFE5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BB5608C-E1D6-45ED-8FBA-18E26F38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DB65FC7-3549-46C1-A685-FCE10E98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427508C-1C1D-478F-A09F-6DA8E26E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880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3FF0C4-2691-4A05-AF45-4BFB0E3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5E30EF-5D8D-4875-B685-1C387D065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085BB20-A6D4-4776-81E1-88796558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702B442-9CC6-4D13-B472-8850C6703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83DD7D5-D661-47B7-A208-EE4C6DEA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341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E67815-6482-4356-BFFF-A57FB9B2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3FA907A-A982-47B6-90C6-7779CDF4C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EDB689-95AD-495B-A2E6-1200FF1E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8A18168-21AB-42C6-8CA7-56F26F00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0FDEE3-F8E9-4E81-A300-67816B7C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783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D5B979-C1DF-4651-A0DD-F6C81C8C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0C7D59-9A28-4C15-8B6E-EEADAF05A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2C9D343-C6A7-4BBC-954F-077B20D49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5530544-9840-4CC7-BB9F-62A6F676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9CF8BD8-5132-4D4A-B09F-893E97CF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387F424-C219-4DF9-8C0F-C5DA3EF9D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445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322F19-755B-425A-840B-9768E158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9CED29D-5C5F-4197-879E-B8859B107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6D4A3-56D6-4275-9018-B5080EE85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3C431AF-27B7-4255-8F39-C6129AA44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633DEDD-E94F-43E3-95D8-F632C5811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F053690-8582-4513-B0D0-B6C03B94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B4D52CE-D6EA-4A7F-B445-8C6EB3B76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D136CE3-7F07-4B03-84BE-A005D82B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227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B61CD5-01DE-4C2A-AC95-B334F8E4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17F430E-3D2F-467F-9B6F-7099F068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C29D58B-03DD-4B86-BFC8-A637C8D3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7F503F4-978B-4187-A5D5-EB462290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880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250AB2A-3428-4262-A84D-82B018A0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9BFBE5F-0B2E-4010-850D-0ABA07FD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A4E0B55-3BA1-4D74-98C6-E106740D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03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6D5A98-AD94-48AD-8244-E2F44822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A308B4-CD42-4846-8370-74B3D4382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0C262C1-8A4F-4A78-A30E-7B14B8D50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17430C-971D-4F19-9B7F-D6653236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1346F9D-52DC-4886-8F87-6F16208A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42FA400-D9A6-47EE-AB7B-C47352EA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912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1DAEB3-4E05-4B53-9D04-26D5D91C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38AD8B3-9F26-4DC7-9394-40236CD7E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DDE0A74-F07D-4AC5-A948-7804C6CFF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0E3671-24E5-4481-9BC1-71F9CB4A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14EB6F3-0A91-48A6-BA7D-C894B870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6B24535-0128-442F-BB3E-E849E3E3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408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958A1AB-F4F0-417F-AF81-655AC444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9C8061-755D-4A12-BD97-AA3BD322E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D090A5-93FD-47BE-9469-2365433B4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D8E94-9861-489A-9BC8-8B18B3D729ED}" type="datetimeFigureOut">
              <a:rPr lang="hu-HU" smtClean="0"/>
              <a:t>2023.04.28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75C8581-B8BF-4C0A-8A9C-08C1962D8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4C95DA2-3D31-437F-859F-55298C8A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259E7-8C1C-4AF9-A461-EC28A27E8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857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BEE59432-0B5C-49B9-AEBD-BD7E63CA1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17660"/>
            <a:ext cx="9144000" cy="1026820"/>
          </a:xfrm>
        </p:spPr>
        <p:txBody>
          <a:bodyPr rtlCol="0"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</a:t>
            </a:r>
            <a:r>
              <a:rPr lang="hu-HU" dirty="0" err="1">
                <a:solidFill>
                  <a:srgbClr val="FFFFFF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eoguessr</a:t>
            </a:r>
            <a:endParaRPr lang="hu-HU" dirty="0">
              <a:solidFill>
                <a:srgbClr val="FFFFFF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Alcím 2">
            <a:extLst>
              <a:ext uri="{FF2B5EF4-FFF2-40B4-BE49-F238E27FC236}">
                <a16:creationId xmlns:a16="http://schemas.microsoft.com/office/drawing/2014/main" id="{A0E95EA1-BFF3-4E71-9CAC-E80D0FFEE56E}"/>
              </a:ext>
            </a:extLst>
          </p:cNvPr>
          <p:cNvSpPr txBox="1">
            <a:spLocks/>
          </p:cNvSpPr>
          <p:nvPr/>
        </p:nvSpPr>
        <p:spPr>
          <a:xfrm>
            <a:off x="6367244" y="6442744"/>
            <a:ext cx="5824756" cy="41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>
                <a:solidFill>
                  <a:srgbClr val="FFFFFF"/>
                </a:solidFill>
              </a:rPr>
              <a:t>Készítette Simon Ádám, Széphalmi Áron, Szalai Bence</a:t>
            </a:r>
            <a:endParaRPr lang="hu-HU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9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0A23A64-C4F2-47A5-BF7D-F5EA90BF7DF7}"/>
              </a:ext>
            </a:extLst>
          </p:cNvPr>
          <p:cNvSpPr txBox="1"/>
          <p:nvPr/>
        </p:nvSpPr>
        <p:spPr>
          <a:xfrm>
            <a:off x="3668316" y="3075057"/>
            <a:ext cx="4855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4581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rtalom helye 2" descr="SmartArt lista levelekben lévő címkézett ikonokból">
            <a:extLst>
              <a:ext uri="{FF2B5EF4-FFF2-40B4-BE49-F238E27FC236}">
                <a16:creationId xmlns:a16="http://schemas.microsoft.com/office/drawing/2014/main" id="{F61DF2D7-EAAC-4662-8199-7C57A3B741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6406996"/>
              </p:ext>
            </p:extLst>
          </p:nvPr>
        </p:nvGraphicFramePr>
        <p:xfrm>
          <a:off x="919119" y="1581432"/>
          <a:ext cx="10353762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474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9DB929B4-BEFB-4D6C-A155-C632AC87B2A3}"/>
              </a:ext>
            </a:extLst>
          </p:cNvPr>
          <p:cNvSpPr txBox="1"/>
          <p:nvPr/>
        </p:nvSpPr>
        <p:spPr>
          <a:xfrm>
            <a:off x="3867150" y="352425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NYELVEK, FŐOLDAL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CA71AA0-62CD-4DAC-84F9-3C64D6FA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2533525"/>
            <a:ext cx="7773485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040B0685-7935-4ADA-9CEA-01C12995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C3800CE-09D0-4417-B425-A99BC81D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780" y="4040289"/>
            <a:ext cx="5363220" cy="19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8EDAB8E-20F7-4BFD-8902-9F30F1A6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225"/>
            <a:ext cx="12192000" cy="34417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E00B18C-9496-4701-9E7C-862DA695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557" y="3562350"/>
            <a:ext cx="5553398" cy="31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7F0F729-FEDA-4842-8B3E-03032E40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3" y="171068"/>
            <a:ext cx="5068007" cy="5468113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C45DE7E-E2EE-4F2C-9E8D-94B0778C2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4109932"/>
            <a:ext cx="5743575" cy="27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5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9D23BD1-C51C-4BA1-B238-75AB3831A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395"/>
            <a:ext cx="12192000" cy="615321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47919A1-F126-4BFC-BED6-00D5C27F0319}"/>
              </a:ext>
            </a:extLst>
          </p:cNvPr>
          <p:cNvSpPr txBox="1"/>
          <p:nvPr/>
        </p:nvSpPr>
        <p:spPr>
          <a:xfrm>
            <a:off x="4781550" y="-104775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GEOGUESSR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D99851B-4BCE-4E2B-9824-3007A84B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13004"/>
            <a:ext cx="12192000" cy="61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354D58E-C34D-49F9-92C3-73E8D7A6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664"/>
            <a:ext cx="12192000" cy="40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5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D50695E-1D20-4D00-A38F-64271ECFC9ED}"/>
              </a:ext>
            </a:extLst>
          </p:cNvPr>
          <p:cNvSpPr txBox="1"/>
          <p:nvPr/>
        </p:nvSpPr>
        <p:spPr>
          <a:xfrm>
            <a:off x="4419600" y="276225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TOPLISTA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6095624-C9EF-4CF3-9380-2BD90F40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88" y="0"/>
            <a:ext cx="7596424" cy="68580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DFF0444-6A4E-4152-A183-722DDAC4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2142213"/>
            <a:ext cx="4042103" cy="471578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6E93016-3E98-4581-BE03-9D6E2CD79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0587"/>
            <a:ext cx="12192000" cy="36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Szélesvásznú</PresentationFormat>
  <Paragraphs>9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6" baseType="lpstr">
      <vt:lpstr>Malgun Gothic</vt:lpstr>
      <vt:lpstr>Arial</vt:lpstr>
      <vt:lpstr>Calibri</vt:lpstr>
      <vt:lpstr>Calibri Light</vt:lpstr>
      <vt:lpstr>High Tower Text</vt:lpstr>
      <vt:lpstr>Office-téma</vt:lpstr>
      <vt:lpstr>Geoguessr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Geoguessr</dc:title>
  <dc:creator>Szalai Bence Bendegúz</dc:creator>
  <cp:lastModifiedBy>Szalai Bence Bendegúz</cp:lastModifiedBy>
  <cp:revision>4</cp:revision>
  <dcterms:created xsi:type="dcterms:W3CDTF">2023-04-28T06:15:08Z</dcterms:created>
  <dcterms:modified xsi:type="dcterms:W3CDTF">2023-04-28T06:53:20Z</dcterms:modified>
</cp:coreProperties>
</file>